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7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21" d="100"/>
          <a:sy n="21" d="100"/>
        </p:scale>
        <p:origin x="-1248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24736-A7F3-4A83-91DA-A6A9E263CA36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B8945-5536-4100-9A01-44BECFDF76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24736-A7F3-4A83-91DA-A6A9E263CA36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B8945-5536-4100-9A01-44BECFDF76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24736-A7F3-4A83-91DA-A6A9E263CA36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B8945-5536-4100-9A01-44BECFDF76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24736-A7F3-4A83-91DA-A6A9E263CA36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B8945-5536-4100-9A01-44BECFDF76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24736-A7F3-4A83-91DA-A6A9E263CA36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B8945-5536-4100-9A01-44BECFDF76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24736-A7F3-4A83-91DA-A6A9E263CA36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B8945-5536-4100-9A01-44BECFDF76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24736-A7F3-4A83-91DA-A6A9E263CA36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B8945-5536-4100-9A01-44BECFDF76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24736-A7F3-4A83-91DA-A6A9E263CA36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B8945-5536-4100-9A01-44BECFDF76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24736-A7F3-4A83-91DA-A6A9E263CA36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B8945-5536-4100-9A01-44BECFDF76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24736-A7F3-4A83-91DA-A6A9E263CA36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B8945-5536-4100-9A01-44BECFDF76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24736-A7F3-4A83-91DA-A6A9E263CA36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85B8945-5536-4100-9A01-44BECFDF766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F324736-A7F3-4A83-91DA-A6A9E263CA36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85B8945-5536-4100-9A01-44BECFDF766D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762000"/>
            <a:ext cx="7772400" cy="2228850"/>
          </a:xfrm>
        </p:spPr>
        <p:txBody>
          <a:bodyPr>
            <a:normAutofit/>
          </a:bodyPr>
          <a:lstStyle/>
          <a:p>
            <a:r>
              <a:rPr lang="en-US" sz="66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Prairie Tour</a:t>
            </a:r>
            <a:endParaRPr lang="en-US" sz="6600" b="1" i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276600"/>
            <a:ext cx="8229600" cy="2286000"/>
          </a:xfrm>
        </p:spPr>
        <p:txBody>
          <a:bodyPr>
            <a:noAutofit/>
          </a:bodyPr>
          <a:lstStyle/>
          <a:p>
            <a:r>
              <a:rPr lang="en-US" sz="60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July 14, 2019</a:t>
            </a:r>
          </a:p>
          <a:p>
            <a:r>
              <a:rPr lang="en-US" sz="6000" b="1" i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Marjie</a:t>
            </a:r>
            <a:r>
              <a:rPr lang="en-US" sz="60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&amp;Tom Bennett</a:t>
            </a:r>
            <a:endParaRPr lang="en-US" sz="6000" b="1" i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41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057400"/>
            <a:ext cx="5853927" cy="4389437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Attracting birds, butterflies &amp; bees is easy if you choose the </a:t>
            </a:r>
            <a:r>
              <a:rPr lang="en-US" sz="3200" i="1" dirty="0"/>
              <a:t>plants</a:t>
            </a:r>
            <a:r>
              <a:rPr lang="en-US" sz="3200" dirty="0"/>
              <a:t> they need. GO </a:t>
            </a:r>
            <a:r>
              <a:rPr lang="en-US" sz="3200" i="1" dirty="0"/>
              <a:t>NATIVE</a:t>
            </a:r>
            <a:r>
              <a:rPr lang="en-US" sz="3200" dirty="0"/>
              <a:t>!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8778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Gathered to hear Gary Eldridge, speaker on restoring prairies.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036" y="1935163"/>
            <a:ext cx="5853927" cy="4389437"/>
          </a:xfrm>
        </p:spPr>
      </p:pic>
    </p:spTree>
    <p:extLst>
      <p:ext uri="{BB962C8B-B14F-4D97-AF65-F5344CB8AC3E}">
        <p14:creationId xmlns:p14="http://schemas.microsoft.com/office/powerpoint/2010/main" val="29487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Marjie</a:t>
            </a:r>
            <a:r>
              <a:rPr lang="en-US" dirty="0" smtClean="0"/>
              <a:t> picking out best bug spray to use!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036" y="1935163"/>
            <a:ext cx="5853927" cy="4389437"/>
          </a:xfrm>
        </p:spPr>
      </p:pic>
    </p:spTree>
    <p:extLst>
      <p:ext uri="{BB962C8B-B14F-4D97-AF65-F5344CB8AC3E}">
        <p14:creationId xmlns:p14="http://schemas.microsoft.com/office/powerpoint/2010/main" val="406287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Umbrellas sure helped that day!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479" y="1935163"/>
            <a:ext cx="6737042" cy="4389437"/>
          </a:xfrm>
        </p:spPr>
      </p:pic>
    </p:spTree>
    <p:extLst>
      <p:ext uri="{BB962C8B-B14F-4D97-AF65-F5344CB8AC3E}">
        <p14:creationId xmlns:p14="http://schemas.microsoft.com/office/powerpoint/2010/main" val="287971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Marjie</a:t>
            </a:r>
            <a:r>
              <a:rPr lang="en-US" dirty="0" smtClean="0"/>
              <a:t> with her pollinator garden in the background.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172" y="1935163"/>
            <a:ext cx="3711656" cy="4389437"/>
          </a:xfrm>
        </p:spPr>
      </p:pic>
    </p:spTree>
    <p:extLst>
      <p:ext uri="{BB962C8B-B14F-4D97-AF65-F5344CB8AC3E}">
        <p14:creationId xmlns:p14="http://schemas.microsoft.com/office/powerpoint/2010/main" val="68803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Gary Eldridge and our hosts of the tour, Tom and </a:t>
            </a:r>
            <a:r>
              <a:rPr lang="en-US" dirty="0" err="1" smtClean="0"/>
              <a:t>Marjie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045" y="1935163"/>
            <a:ext cx="4913909" cy="4389437"/>
          </a:xfrm>
        </p:spPr>
      </p:pic>
    </p:spTree>
    <p:extLst>
      <p:ext uri="{BB962C8B-B14F-4D97-AF65-F5344CB8AC3E}">
        <p14:creationId xmlns:p14="http://schemas.microsoft.com/office/powerpoint/2010/main" val="397778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905000"/>
          </a:xfrm>
        </p:spPr>
        <p:txBody>
          <a:bodyPr>
            <a:noAutofit/>
          </a:bodyPr>
          <a:lstStyle/>
          <a:p>
            <a:pPr algn="ctr"/>
            <a:r>
              <a:rPr lang="en-US" sz="4000" i="1" dirty="0"/>
              <a:t>Planting</a:t>
            </a:r>
            <a:r>
              <a:rPr lang="en-US" sz="4000" dirty="0"/>
              <a:t> the tall grasses and wildflowers has environmental </a:t>
            </a:r>
            <a:r>
              <a:rPr lang="en-US" sz="4000" dirty="0" smtClean="0"/>
              <a:t>benefits.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133600"/>
            <a:ext cx="5853927" cy="4389437"/>
          </a:xfrm>
        </p:spPr>
      </p:pic>
    </p:spTree>
    <p:extLst>
      <p:ext uri="{BB962C8B-B14F-4D97-AF65-F5344CB8AC3E}">
        <p14:creationId xmlns:p14="http://schemas.microsoft.com/office/powerpoint/2010/main" val="269252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Amazing prairie!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981200"/>
            <a:ext cx="3290064" cy="4389437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219200"/>
            <a:ext cx="3290064" cy="438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38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Background on the right photo shows the new area </a:t>
            </a:r>
            <a:r>
              <a:rPr lang="en-US" sz="3200" dirty="0" smtClean="0"/>
              <a:t>planted directly  </a:t>
            </a:r>
            <a:r>
              <a:rPr lang="en-US" sz="3200" dirty="0" smtClean="0"/>
              <a:t>without spraying </a:t>
            </a:r>
            <a:r>
              <a:rPr lang="en-US" sz="3200" dirty="0" smtClean="0"/>
              <a:t>first..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21675"/>
            <a:ext cx="3292077" cy="438943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981200"/>
            <a:ext cx="2857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33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49</TotalTime>
  <Words>105</Words>
  <Application>Microsoft Office PowerPoint</Application>
  <PresentationFormat>On-screen Show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Flow</vt:lpstr>
      <vt:lpstr>Prairie Tour</vt:lpstr>
      <vt:lpstr>Gathered to hear Gary Eldridge, speaker on restoring prairies.</vt:lpstr>
      <vt:lpstr>Marjie picking out best bug spray to use!</vt:lpstr>
      <vt:lpstr>Umbrellas sure helped that day! </vt:lpstr>
      <vt:lpstr>Marjie with her pollinator garden in the background.</vt:lpstr>
      <vt:lpstr>Gary Eldridge and our hosts of the tour, Tom and Marjie.</vt:lpstr>
      <vt:lpstr>Planting the tall grasses and wildflowers has environmental benefits.</vt:lpstr>
      <vt:lpstr>Amazing prairie!</vt:lpstr>
      <vt:lpstr>Background on the right photo shows the new area planted directly  without spraying first..</vt:lpstr>
      <vt:lpstr>Attracting birds, butterflies &amp; bees is easy if you choose the plants they need. GO NATIVE!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Prairie Tour</dc:title>
  <dc:creator>Karin</dc:creator>
  <cp:lastModifiedBy>Karin</cp:lastModifiedBy>
  <cp:revision>7</cp:revision>
  <dcterms:created xsi:type="dcterms:W3CDTF">2019-07-15T10:50:04Z</dcterms:created>
  <dcterms:modified xsi:type="dcterms:W3CDTF">2019-07-16T11:58:05Z</dcterms:modified>
</cp:coreProperties>
</file>