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CFB136F-8CB8-4FA6-AD9B-8CB64C3A8ECE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B6DD02D-54D0-4028-81DA-6394DF3F86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47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Gardens, Greens and Gadgets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August 1, 2018</a:t>
            </a:r>
          </a:p>
          <a:p>
            <a:r>
              <a:rPr lang="en-US" dirty="0" err="1" smtClean="0"/>
              <a:t>Vesperman</a:t>
            </a:r>
            <a:r>
              <a:rPr lang="en-US" dirty="0" smtClean="0"/>
              <a:t> Farms, Lancaster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54768"/>
            <a:ext cx="380827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5749077" cy="46781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29200"/>
            <a:ext cx="7024744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This is so true!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5273842" y="3065031"/>
            <a:ext cx="3962400" cy="3039078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4043 w 21600"/>
              <a:gd name="connsiteY21" fmla="*/ 5369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3505 h 19305"/>
              <a:gd name="connsiteX1" fmla="*/ 13866 w 21600"/>
              <a:gd name="connsiteY1" fmla="*/ 418 h 19305"/>
              <a:gd name="connsiteX2" fmla="*/ 14155 w 21600"/>
              <a:gd name="connsiteY2" fmla="*/ 3030 h 19305"/>
              <a:gd name="connsiteX3" fmla="*/ 18380 w 21600"/>
              <a:gd name="connsiteY3" fmla="*/ 2162 h 19305"/>
              <a:gd name="connsiteX4" fmla="*/ 16702 w 21600"/>
              <a:gd name="connsiteY4" fmla="*/ 5020 h 19305"/>
              <a:gd name="connsiteX5" fmla="*/ 21097 w 21600"/>
              <a:gd name="connsiteY5" fmla="*/ 5842 h 19305"/>
              <a:gd name="connsiteX6" fmla="*/ 17607 w 21600"/>
              <a:gd name="connsiteY6" fmla="*/ 8180 h 19305"/>
              <a:gd name="connsiteX7" fmla="*/ 21600 w 21600"/>
              <a:gd name="connsiteY7" fmla="*/ 10995 h 19305"/>
              <a:gd name="connsiteX8" fmla="*/ 16837 w 21600"/>
              <a:gd name="connsiteY8" fmla="*/ 10647 h 19305"/>
              <a:gd name="connsiteX9" fmla="*/ 18145 w 21600"/>
              <a:gd name="connsiteY9" fmla="*/ 15800 h 19305"/>
              <a:gd name="connsiteX10" fmla="*/ 14020 w 21600"/>
              <a:gd name="connsiteY10" fmla="*/ 12162 h 19305"/>
              <a:gd name="connsiteX11" fmla="*/ 13247 w 21600"/>
              <a:gd name="connsiteY11" fmla="*/ 17442 h 19305"/>
              <a:gd name="connsiteX12" fmla="*/ 10532 w 21600"/>
              <a:gd name="connsiteY12" fmla="*/ 12640 h 19305"/>
              <a:gd name="connsiteX13" fmla="*/ 8485 w 21600"/>
              <a:gd name="connsiteY13" fmla="*/ 19305 h 19305"/>
              <a:gd name="connsiteX14" fmla="*/ 7715 w 21600"/>
              <a:gd name="connsiteY14" fmla="*/ 13332 h 19305"/>
              <a:gd name="connsiteX15" fmla="*/ 4762 w 21600"/>
              <a:gd name="connsiteY15" fmla="*/ 15322 h 19305"/>
              <a:gd name="connsiteX16" fmla="*/ 5667 w 21600"/>
              <a:gd name="connsiteY16" fmla="*/ 11642 h 19305"/>
              <a:gd name="connsiteX17" fmla="*/ 135 w 21600"/>
              <a:gd name="connsiteY17" fmla="*/ 12292 h 19305"/>
              <a:gd name="connsiteX18" fmla="*/ 3722 w 21600"/>
              <a:gd name="connsiteY18" fmla="*/ 9480 h 19305"/>
              <a:gd name="connsiteX19" fmla="*/ 0 w 21600"/>
              <a:gd name="connsiteY19" fmla="*/ 6320 h 19305"/>
              <a:gd name="connsiteX20" fmla="*/ 4627 w 21600"/>
              <a:gd name="connsiteY20" fmla="*/ 5322 h 19305"/>
              <a:gd name="connsiteX21" fmla="*/ 4043 w 21600"/>
              <a:gd name="connsiteY21" fmla="*/ 3074 h 19305"/>
              <a:gd name="connsiteX22" fmla="*/ 7312 w 21600"/>
              <a:gd name="connsiteY22" fmla="*/ 4025 h 19305"/>
              <a:gd name="connsiteX23" fmla="*/ 8352 w 21600"/>
              <a:gd name="connsiteY23" fmla="*/ 0 h 19305"/>
              <a:gd name="connsiteX24" fmla="*/ 10800 w 21600"/>
              <a:gd name="connsiteY24" fmla="*/ 3505 h 19305"/>
              <a:gd name="connsiteX0" fmla="*/ 10800 w 21600"/>
              <a:gd name="connsiteY0" fmla="*/ 3505 h 19305"/>
              <a:gd name="connsiteX1" fmla="*/ 13866 w 21600"/>
              <a:gd name="connsiteY1" fmla="*/ 418 h 19305"/>
              <a:gd name="connsiteX2" fmla="*/ 14155 w 21600"/>
              <a:gd name="connsiteY2" fmla="*/ 3030 h 19305"/>
              <a:gd name="connsiteX3" fmla="*/ 18380 w 21600"/>
              <a:gd name="connsiteY3" fmla="*/ 2162 h 19305"/>
              <a:gd name="connsiteX4" fmla="*/ 16702 w 21600"/>
              <a:gd name="connsiteY4" fmla="*/ 5020 h 19305"/>
              <a:gd name="connsiteX5" fmla="*/ 21097 w 21600"/>
              <a:gd name="connsiteY5" fmla="*/ 5842 h 19305"/>
              <a:gd name="connsiteX6" fmla="*/ 17607 w 21600"/>
              <a:gd name="connsiteY6" fmla="*/ 8180 h 19305"/>
              <a:gd name="connsiteX7" fmla="*/ 21600 w 21600"/>
              <a:gd name="connsiteY7" fmla="*/ 10995 h 19305"/>
              <a:gd name="connsiteX8" fmla="*/ 16837 w 21600"/>
              <a:gd name="connsiteY8" fmla="*/ 10647 h 19305"/>
              <a:gd name="connsiteX9" fmla="*/ 18145 w 21600"/>
              <a:gd name="connsiteY9" fmla="*/ 15800 h 19305"/>
              <a:gd name="connsiteX10" fmla="*/ 14020 w 21600"/>
              <a:gd name="connsiteY10" fmla="*/ 12162 h 19305"/>
              <a:gd name="connsiteX11" fmla="*/ 13247 w 21600"/>
              <a:gd name="connsiteY11" fmla="*/ 17442 h 19305"/>
              <a:gd name="connsiteX12" fmla="*/ 10532 w 21600"/>
              <a:gd name="connsiteY12" fmla="*/ 12640 h 19305"/>
              <a:gd name="connsiteX13" fmla="*/ 8485 w 21600"/>
              <a:gd name="connsiteY13" fmla="*/ 19305 h 19305"/>
              <a:gd name="connsiteX14" fmla="*/ 7715 w 21600"/>
              <a:gd name="connsiteY14" fmla="*/ 13332 h 19305"/>
              <a:gd name="connsiteX15" fmla="*/ 4762 w 21600"/>
              <a:gd name="connsiteY15" fmla="*/ 15322 h 19305"/>
              <a:gd name="connsiteX16" fmla="*/ 5667 w 21600"/>
              <a:gd name="connsiteY16" fmla="*/ 11642 h 19305"/>
              <a:gd name="connsiteX17" fmla="*/ 135 w 21600"/>
              <a:gd name="connsiteY17" fmla="*/ 12292 h 19305"/>
              <a:gd name="connsiteX18" fmla="*/ 1164 w 21600"/>
              <a:gd name="connsiteY18" fmla="*/ 9420 h 19305"/>
              <a:gd name="connsiteX19" fmla="*/ 0 w 21600"/>
              <a:gd name="connsiteY19" fmla="*/ 6320 h 19305"/>
              <a:gd name="connsiteX20" fmla="*/ 4627 w 21600"/>
              <a:gd name="connsiteY20" fmla="*/ 5322 h 19305"/>
              <a:gd name="connsiteX21" fmla="*/ 4043 w 21600"/>
              <a:gd name="connsiteY21" fmla="*/ 3074 h 19305"/>
              <a:gd name="connsiteX22" fmla="*/ 7312 w 21600"/>
              <a:gd name="connsiteY22" fmla="*/ 4025 h 19305"/>
              <a:gd name="connsiteX23" fmla="*/ 8352 w 21600"/>
              <a:gd name="connsiteY23" fmla="*/ 0 h 19305"/>
              <a:gd name="connsiteX24" fmla="*/ 10800 w 21600"/>
              <a:gd name="connsiteY24" fmla="*/ 3505 h 19305"/>
              <a:gd name="connsiteX0" fmla="*/ 10800 w 21600"/>
              <a:gd name="connsiteY0" fmla="*/ 3505 h 17442"/>
              <a:gd name="connsiteX1" fmla="*/ 13866 w 21600"/>
              <a:gd name="connsiteY1" fmla="*/ 418 h 17442"/>
              <a:gd name="connsiteX2" fmla="*/ 14155 w 21600"/>
              <a:gd name="connsiteY2" fmla="*/ 3030 h 17442"/>
              <a:gd name="connsiteX3" fmla="*/ 18380 w 21600"/>
              <a:gd name="connsiteY3" fmla="*/ 2162 h 17442"/>
              <a:gd name="connsiteX4" fmla="*/ 16702 w 21600"/>
              <a:gd name="connsiteY4" fmla="*/ 5020 h 17442"/>
              <a:gd name="connsiteX5" fmla="*/ 21097 w 21600"/>
              <a:gd name="connsiteY5" fmla="*/ 5842 h 17442"/>
              <a:gd name="connsiteX6" fmla="*/ 17607 w 21600"/>
              <a:gd name="connsiteY6" fmla="*/ 8180 h 17442"/>
              <a:gd name="connsiteX7" fmla="*/ 21600 w 21600"/>
              <a:gd name="connsiteY7" fmla="*/ 10995 h 17442"/>
              <a:gd name="connsiteX8" fmla="*/ 16837 w 21600"/>
              <a:gd name="connsiteY8" fmla="*/ 10647 h 17442"/>
              <a:gd name="connsiteX9" fmla="*/ 18145 w 21600"/>
              <a:gd name="connsiteY9" fmla="*/ 15800 h 17442"/>
              <a:gd name="connsiteX10" fmla="*/ 14020 w 21600"/>
              <a:gd name="connsiteY10" fmla="*/ 12162 h 17442"/>
              <a:gd name="connsiteX11" fmla="*/ 13247 w 21600"/>
              <a:gd name="connsiteY11" fmla="*/ 17442 h 17442"/>
              <a:gd name="connsiteX12" fmla="*/ 10532 w 21600"/>
              <a:gd name="connsiteY12" fmla="*/ 12640 h 17442"/>
              <a:gd name="connsiteX13" fmla="*/ 8354 w 21600"/>
              <a:gd name="connsiteY13" fmla="*/ 16834 h 17442"/>
              <a:gd name="connsiteX14" fmla="*/ 7715 w 21600"/>
              <a:gd name="connsiteY14" fmla="*/ 13332 h 17442"/>
              <a:gd name="connsiteX15" fmla="*/ 4762 w 21600"/>
              <a:gd name="connsiteY15" fmla="*/ 15322 h 17442"/>
              <a:gd name="connsiteX16" fmla="*/ 5667 w 21600"/>
              <a:gd name="connsiteY16" fmla="*/ 11642 h 17442"/>
              <a:gd name="connsiteX17" fmla="*/ 135 w 21600"/>
              <a:gd name="connsiteY17" fmla="*/ 12292 h 17442"/>
              <a:gd name="connsiteX18" fmla="*/ 1164 w 21600"/>
              <a:gd name="connsiteY18" fmla="*/ 9420 h 17442"/>
              <a:gd name="connsiteX19" fmla="*/ 0 w 21600"/>
              <a:gd name="connsiteY19" fmla="*/ 6320 h 17442"/>
              <a:gd name="connsiteX20" fmla="*/ 4627 w 21600"/>
              <a:gd name="connsiteY20" fmla="*/ 5322 h 17442"/>
              <a:gd name="connsiteX21" fmla="*/ 4043 w 21600"/>
              <a:gd name="connsiteY21" fmla="*/ 3074 h 17442"/>
              <a:gd name="connsiteX22" fmla="*/ 7312 w 21600"/>
              <a:gd name="connsiteY22" fmla="*/ 4025 h 17442"/>
              <a:gd name="connsiteX23" fmla="*/ 8352 w 21600"/>
              <a:gd name="connsiteY23" fmla="*/ 0 h 17442"/>
              <a:gd name="connsiteX24" fmla="*/ 10800 w 21600"/>
              <a:gd name="connsiteY24" fmla="*/ 3505 h 17442"/>
              <a:gd name="connsiteX0" fmla="*/ 10800 w 21600"/>
              <a:gd name="connsiteY0" fmla="*/ 3505 h 16834"/>
              <a:gd name="connsiteX1" fmla="*/ 13866 w 21600"/>
              <a:gd name="connsiteY1" fmla="*/ 418 h 16834"/>
              <a:gd name="connsiteX2" fmla="*/ 14155 w 21600"/>
              <a:gd name="connsiteY2" fmla="*/ 3030 h 16834"/>
              <a:gd name="connsiteX3" fmla="*/ 18380 w 21600"/>
              <a:gd name="connsiteY3" fmla="*/ 2162 h 16834"/>
              <a:gd name="connsiteX4" fmla="*/ 16702 w 21600"/>
              <a:gd name="connsiteY4" fmla="*/ 5020 h 16834"/>
              <a:gd name="connsiteX5" fmla="*/ 21097 w 21600"/>
              <a:gd name="connsiteY5" fmla="*/ 5842 h 16834"/>
              <a:gd name="connsiteX6" fmla="*/ 17607 w 21600"/>
              <a:gd name="connsiteY6" fmla="*/ 8180 h 16834"/>
              <a:gd name="connsiteX7" fmla="*/ 21600 w 21600"/>
              <a:gd name="connsiteY7" fmla="*/ 10995 h 16834"/>
              <a:gd name="connsiteX8" fmla="*/ 16837 w 21600"/>
              <a:gd name="connsiteY8" fmla="*/ 10647 h 16834"/>
              <a:gd name="connsiteX9" fmla="*/ 18145 w 21600"/>
              <a:gd name="connsiteY9" fmla="*/ 15800 h 16834"/>
              <a:gd name="connsiteX10" fmla="*/ 14020 w 21600"/>
              <a:gd name="connsiteY10" fmla="*/ 12162 h 16834"/>
              <a:gd name="connsiteX11" fmla="*/ 13116 w 21600"/>
              <a:gd name="connsiteY11" fmla="*/ 15332 h 16834"/>
              <a:gd name="connsiteX12" fmla="*/ 10532 w 21600"/>
              <a:gd name="connsiteY12" fmla="*/ 12640 h 16834"/>
              <a:gd name="connsiteX13" fmla="*/ 8354 w 21600"/>
              <a:gd name="connsiteY13" fmla="*/ 16834 h 16834"/>
              <a:gd name="connsiteX14" fmla="*/ 7715 w 21600"/>
              <a:gd name="connsiteY14" fmla="*/ 13332 h 16834"/>
              <a:gd name="connsiteX15" fmla="*/ 4762 w 21600"/>
              <a:gd name="connsiteY15" fmla="*/ 15322 h 16834"/>
              <a:gd name="connsiteX16" fmla="*/ 5667 w 21600"/>
              <a:gd name="connsiteY16" fmla="*/ 11642 h 16834"/>
              <a:gd name="connsiteX17" fmla="*/ 135 w 21600"/>
              <a:gd name="connsiteY17" fmla="*/ 12292 h 16834"/>
              <a:gd name="connsiteX18" fmla="*/ 1164 w 21600"/>
              <a:gd name="connsiteY18" fmla="*/ 9420 h 16834"/>
              <a:gd name="connsiteX19" fmla="*/ 0 w 21600"/>
              <a:gd name="connsiteY19" fmla="*/ 6320 h 16834"/>
              <a:gd name="connsiteX20" fmla="*/ 4627 w 21600"/>
              <a:gd name="connsiteY20" fmla="*/ 5322 h 16834"/>
              <a:gd name="connsiteX21" fmla="*/ 4043 w 21600"/>
              <a:gd name="connsiteY21" fmla="*/ 3074 h 16834"/>
              <a:gd name="connsiteX22" fmla="*/ 7312 w 21600"/>
              <a:gd name="connsiteY22" fmla="*/ 4025 h 16834"/>
              <a:gd name="connsiteX23" fmla="*/ 8352 w 21600"/>
              <a:gd name="connsiteY23" fmla="*/ 0 h 16834"/>
              <a:gd name="connsiteX24" fmla="*/ 10800 w 21600"/>
              <a:gd name="connsiteY24" fmla="*/ 3505 h 16834"/>
              <a:gd name="connsiteX0" fmla="*/ 10800 w 21600"/>
              <a:gd name="connsiteY0" fmla="*/ 3505 h 16834"/>
              <a:gd name="connsiteX1" fmla="*/ 13866 w 21600"/>
              <a:gd name="connsiteY1" fmla="*/ 418 h 16834"/>
              <a:gd name="connsiteX2" fmla="*/ 14155 w 21600"/>
              <a:gd name="connsiteY2" fmla="*/ 3030 h 16834"/>
              <a:gd name="connsiteX3" fmla="*/ 18380 w 21600"/>
              <a:gd name="connsiteY3" fmla="*/ 2162 h 16834"/>
              <a:gd name="connsiteX4" fmla="*/ 16702 w 21600"/>
              <a:gd name="connsiteY4" fmla="*/ 5020 h 16834"/>
              <a:gd name="connsiteX5" fmla="*/ 21097 w 21600"/>
              <a:gd name="connsiteY5" fmla="*/ 5842 h 16834"/>
              <a:gd name="connsiteX6" fmla="*/ 17607 w 21600"/>
              <a:gd name="connsiteY6" fmla="*/ 8180 h 16834"/>
              <a:gd name="connsiteX7" fmla="*/ 21600 w 21600"/>
              <a:gd name="connsiteY7" fmla="*/ 10995 h 16834"/>
              <a:gd name="connsiteX8" fmla="*/ 16837 w 21600"/>
              <a:gd name="connsiteY8" fmla="*/ 10647 h 16834"/>
              <a:gd name="connsiteX9" fmla="*/ 18145 w 21600"/>
              <a:gd name="connsiteY9" fmla="*/ 15800 h 16834"/>
              <a:gd name="connsiteX10" fmla="*/ 14020 w 21600"/>
              <a:gd name="connsiteY10" fmla="*/ 12162 h 16834"/>
              <a:gd name="connsiteX11" fmla="*/ 13116 w 21600"/>
              <a:gd name="connsiteY11" fmla="*/ 15332 h 16834"/>
              <a:gd name="connsiteX12" fmla="*/ 10532 w 21600"/>
              <a:gd name="connsiteY12" fmla="*/ 12640 h 16834"/>
              <a:gd name="connsiteX13" fmla="*/ 8354 w 21600"/>
              <a:gd name="connsiteY13" fmla="*/ 16834 h 16834"/>
              <a:gd name="connsiteX14" fmla="*/ 7715 w 21600"/>
              <a:gd name="connsiteY14" fmla="*/ 13332 h 16834"/>
              <a:gd name="connsiteX15" fmla="*/ 4762 w 21600"/>
              <a:gd name="connsiteY15" fmla="*/ 15322 h 16834"/>
              <a:gd name="connsiteX16" fmla="*/ 3831 w 21600"/>
              <a:gd name="connsiteY16" fmla="*/ 12848 h 16834"/>
              <a:gd name="connsiteX17" fmla="*/ 135 w 21600"/>
              <a:gd name="connsiteY17" fmla="*/ 12292 h 16834"/>
              <a:gd name="connsiteX18" fmla="*/ 1164 w 21600"/>
              <a:gd name="connsiteY18" fmla="*/ 9420 h 16834"/>
              <a:gd name="connsiteX19" fmla="*/ 0 w 21600"/>
              <a:gd name="connsiteY19" fmla="*/ 6320 h 16834"/>
              <a:gd name="connsiteX20" fmla="*/ 4627 w 21600"/>
              <a:gd name="connsiteY20" fmla="*/ 5322 h 16834"/>
              <a:gd name="connsiteX21" fmla="*/ 4043 w 21600"/>
              <a:gd name="connsiteY21" fmla="*/ 3074 h 16834"/>
              <a:gd name="connsiteX22" fmla="*/ 7312 w 21600"/>
              <a:gd name="connsiteY22" fmla="*/ 4025 h 16834"/>
              <a:gd name="connsiteX23" fmla="*/ 8352 w 21600"/>
              <a:gd name="connsiteY23" fmla="*/ 0 h 16834"/>
              <a:gd name="connsiteX24" fmla="*/ 10800 w 21600"/>
              <a:gd name="connsiteY24" fmla="*/ 3505 h 16834"/>
              <a:gd name="connsiteX0" fmla="*/ 10800 w 21600"/>
              <a:gd name="connsiteY0" fmla="*/ 3505 h 16834"/>
              <a:gd name="connsiteX1" fmla="*/ 13866 w 21600"/>
              <a:gd name="connsiteY1" fmla="*/ 418 h 16834"/>
              <a:gd name="connsiteX2" fmla="*/ 14155 w 21600"/>
              <a:gd name="connsiteY2" fmla="*/ 3030 h 16834"/>
              <a:gd name="connsiteX3" fmla="*/ 18380 w 21600"/>
              <a:gd name="connsiteY3" fmla="*/ 2162 h 16834"/>
              <a:gd name="connsiteX4" fmla="*/ 16702 w 21600"/>
              <a:gd name="connsiteY4" fmla="*/ 5020 h 16834"/>
              <a:gd name="connsiteX5" fmla="*/ 21097 w 21600"/>
              <a:gd name="connsiteY5" fmla="*/ 5842 h 16834"/>
              <a:gd name="connsiteX6" fmla="*/ 17607 w 21600"/>
              <a:gd name="connsiteY6" fmla="*/ 8180 h 16834"/>
              <a:gd name="connsiteX7" fmla="*/ 21600 w 21600"/>
              <a:gd name="connsiteY7" fmla="*/ 10995 h 16834"/>
              <a:gd name="connsiteX8" fmla="*/ 18214 w 21600"/>
              <a:gd name="connsiteY8" fmla="*/ 11370 h 16834"/>
              <a:gd name="connsiteX9" fmla="*/ 18145 w 21600"/>
              <a:gd name="connsiteY9" fmla="*/ 15800 h 16834"/>
              <a:gd name="connsiteX10" fmla="*/ 14020 w 21600"/>
              <a:gd name="connsiteY10" fmla="*/ 12162 h 16834"/>
              <a:gd name="connsiteX11" fmla="*/ 13116 w 21600"/>
              <a:gd name="connsiteY11" fmla="*/ 15332 h 16834"/>
              <a:gd name="connsiteX12" fmla="*/ 10532 w 21600"/>
              <a:gd name="connsiteY12" fmla="*/ 12640 h 16834"/>
              <a:gd name="connsiteX13" fmla="*/ 8354 w 21600"/>
              <a:gd name="connsiteY13" fmla="*/ 16834 h 16834"/>
              <a:gd name="connsiteX14" fmla="*/ 7715 w 21600"/>
              <a:gd name="connsiteY14" fmla="*/ 13332 h 16834"/>
              <a:gd name="connsiteX15" fmla="*/ 4762 w 21600"/>
              <a:gd name="connsiteY15" fmla="*/ 15322 h 16834"/>
              <a:gd name="connsiteX16" fmla="*/ 3831 w 21600"/>
              <a:gd name="connsiteY16" fmla="*/ 12848 h 16834"/>
              <a:gd name="connsiteX17" fmla="*/ 135 w 21600"/>
              <a:gd name="connsiteY17" fmla="*/ 12292 h 16834"/>
              <a:gd name="connsiteX18" fmla="*/ 1164 w 21600"/>
              <a:gd name="connsiteY18" fmla="*/ 9420 h 16834"/>
              <a:gd name="connsiteX19" fmla="*/ 0 w 21600"/>
              <a:gd name="connsiteY19" fmla="*/ 6320 h 16834"/>
              <a:gd name="connsiteX20" fmla="*/ 4627 w 21600"/>
              <a:gd name="connsiteY20" fmla="*/ 5322 h 16834"/>
              <a:gd name="connsiteX21" fmla="*/ 4043 w 21600"/>
              <a:gd name="connsiteY21" fmla="*/ 3074 h 16834"/>
              <a:gd name="connsiteX22" fmla="*/ 7312 w 21600"/>
              <a:gd name="connsiteY22" fmla="*/ 4025 h 16834"/>
              <a:gd name="connsiteX23" fmla="*/ 8352 w 21600"/>
              <a:gd name="connsiteY23" fmla="*/ 0 h 16834"/>
              <a:gd name="connsiteX24" fmla="*/ 10800 w 21600"/>
              <a:gd name="connsiteY24" fmla="*/ 3505 h 16834"/>
              <a:gd name="connsiteX0" fmla="*/ 10800 w 21600"/>
              <a:gd name="connsiteY0" fmla="*/ 3505 h 16834"/>
              <a:gd name="connsiteX1" fmla="*/ 13604 w 21600"/>
              <a:gd name="connsiteY1" fmla="*/ 1744 h 16834"/>
              <a:gd name="connsiteX2" fmla="*/ 14155 w 21600"/>
              <a:gd name="connsiteY2" fmla="*/ 3030 h 16834"/>
              <a:gd name="connsiteX3" fmla="*/ 18380 w 21600"/>
              <a:gd name="connsiteY3" fmla="*/ 2162 h 16834"/>
              <a:gd name="connsiteX4" fmla="*/ 16702 w 21600"/>
              <a:gd name="connsiteY4" fmla="*/ 5020 h 16834"/>
              <a:gd name="connsiteX5" fmla="*/ 21097 w 21600"/>
              <a:gd name="connsiteY5" fmla="*/ 5842 h 16834"/>
              <a:gd name="connsiteX6" fmla="*/ 17607 w 21600"/>
              <a:gd name="connsiteY6" fmla="*/ 8180 h 16834"/>
              <a:gd name="connsiteX7" fmla="*/ 21600 w 21600"/>
              <a:gd name="connsiteY7" fmla="*/ 10995 h 16834"/>
              <a:gd name="connsiteX8" fmla="*/ 18214 w 21600"/>
              <a:gd name="connsiteY8" fmla="*/ 11370 h 16834"/>
              <a:gd name="connsiteX9" fmla="*/ 18145 w 21600"/>
              <a:gd name="connsiteY9" fmla="*/ 15800 h 16834"/>
              <a:gd name="connsiteX10" fmla="*/ 14020 w 21600"/>
              <a:gd name="connsiteY10" fmla="*/ 12162 h 16834"/>
              <a:gd name="connsiteX11" fmla="*/ 13116 w 21600"/>
              <a:gd name="connsiteY11" fmla="*/ 15332 h 16834"/>
              <a:gd name="connsiteX12" fmla="*/ 10532 w 21600"/>
              <a:gd name="connsiteY12" fmla="*/ 12640 h 16834"/>
              <a:gd name="connsiteX13" fmla="*/ 8354 w 21600"/>
              <a:gd name="connsiteY13" fmla="*/ 16834 h 16834"/>
              <a:gd name="connsiteX14" fmla="*/ 7715 w 21600"/>
              <a:gd name="connsiteY14" fmla="*/ 13332 h 16834"/>
              <a:gd name="connsiteX15" fmla="*/ 4762 w 21600"/>
              <a:gd name="connsiteY15" fmla="*/ 15322 h 16834"/>
              <a:gd name="connsiteX16" fmla="*/ 3831 w 21600"/>
              <a:gd name="connsiteY16" fmla="*/ 12848 h 16834"/>
              <a:gd name="connsiteX17" fmla="*/ 135 w 21600"/>
              <a:gd name="connsiteY17" fmla="*/ 12292 h 16834"/>
              <a:gd name="connsiteX18" fmla="*/ 1164 w 21600"/>
              <a:gd name="connsiteY18" fmla="*/ 9420 h 16834"/>
              <a:gd name="connsiteX19" fmla="*/ 0 w 21600"/>
              <a:gd name="connsiteY19" fmla="*/ 6320 h 16834"/>
              <a:gd name="connsiteX20" fmla="*/ 4627 w 21600"/>
              <a:gd name="connsiteY20" fmla="*/ 5322 h 16834"/>
              <a:gd name="connsiteX21" fmla="*/ 4043 w 21600"/>
              <a:gd name="connsiteY21" fmla="*/ 3074 h 16834"/>
              <a:gd name="connsiteX22" fmla="*/ 7312 w 21600"/>
              <a:gd name="connsiteY22" fmla="*/ 4025 h 16834"/>
              <a:gd name="connsiteX23" fmla="*/ 8352 w 21600"/>
              <a:gd name="connsiteY23" fmla="*/ 0 h 16834"/>
              <a:gd name="connsiteX24" fmla="*/ 10800 w 21600"/>
              <a:gd name="connsiteY24" fmla="*/ 3505 h 16834"/>
              <a:gd name="connsiteX0" fmla="*/ 10800 w 21600"/>
              <a:gd name="connsiteY0" fmla="*/ 3505 h 16834"/>
              <a:gd name="connsiteX1" fmla="*/ 13604 w 21600"/>
              <a:gd name="connsiteY1" fmla="*/ 1744 h 16834"/>
              <a:gd name="connsiteX2" fmla="*/ 14155 w 21600"/>
              <a:gd name="connsiteY2" fmla="*/ 3030 h 16834"/>
              <a:gd name="connsiteX3" fmla="*/ 18380 w 21600"/>
              <a:gd name="connsiteY3" fmla="*/ 2162 h 16834"/>
              <a:gd name="connsiteX4" fmla="*/ 16702 w 21600"/>
              <a:gd name="connsiteY4" fmla="*/ 5020 h 16834"/>
              <a:gd name="connsiteX5" fmla="*/ 21097 w 21600"/>
              <a:gd name="connsiteY5" fmla="*/ 5842 h 16834"/>
              <a:gd name="connsiteX6" fmla="*/ 17607 w 21600"/>
              <a:gd name="connsiteY6" fmla="*/ 8180 h 16834"/>
              <a:gd name="connsiteX7" fmla="*/ 21600 w 21600"/>
              <a:gd name="connsiteY7" fmla="*/ 10995 h 16834"/>
              <a:gd name="connsiteX8" fmla="*/ 18214 w 21600"/>
              <a:gd name="connsiteY8" fmla="*/ 11370 h 16834"/>
              <a:gd name="connsiteX9" fmla="*/ 18145 w 21600"/>
              <a:gd name="connsiteY9" fmla="*/ 15800 h 16834"/>
              <a:gd name="connsiteX10" fmla="*/ 14020 w 21600"/>
              <a:gd name="connsiteY10" fmla="*/ 12162 h 16834"/>
              <a:gd name="connsiteX11" fmla="*/ 13116 w 21600"/>
              <a:gd name="connsiteY11" fmla="*/ 15332 h 16834"/>
              <a:gd name="connsiteX12" fmla="*/ 10532 w 21600"/>
              <a:gd name="connsiteY12" fmla="*/ 12640 h 16834"/>
              <a:gd name="connsiteX13" fmla="*/ 8354 w 21600"/>
              <a:gd name="connsiteY13" fmla="*/ 16834 h 16834"/>
              <a:gd name="connsiteX14" fmla="*/ 7715 w 21600"/>
              <a:gd name="connsiteY14" fmla="*/ 13332 h 16834"/>
              <a:gd name="connsiteX15" fmla="*/ 4762 w 21600"/>
              <a:gd name="connsiteY15" fmla="*/ 15322 h 16834"/>
              <a:gd name="connsiteX16" fmla="*/ 3831 w 21600"/>
              <a:gd name="connsiteY16" fmla="*/ 12848 h 16834"/>
              <a:gd name="connsiteX17" fmla="*/ 135 w 21600"/>
              <a:gd name="connsiteY17" fmla="*/ 12292 h 16834"/>
              <a:gd name="connsiteX18" fmla="*/ 1164 w 21600"/>
              <a:gd name="connsiteY18" fmla="*/ 9420 h 16834"/>
              <a:gd name="connsiteX19" fmla="*/ 0 w 21600"/>
              <a:gd name="connsiteY19" fmla="*/ 6320 h 16834"/>
              <a:gd name="connsiteX20" fmla="*/ 4627 w 21600"/>
              <a:gd name="connsiteY20" fmla="*/ 5322 h 16834"/>
              <a:gd name="connsiteX21" fmla="*/ 4043 w 21600"/>
              <a:gd name="connsiteY21" fmla="*/ 3074 h 16834"/>
              <a:gd name="connsiteX22" fmla="*/ 7312 w 21600"/>
              <a:gd name="connsiteY22" fmla="*/ 4025 h 16834"/>
              <a:gd name="connsiteX23" fmla="*/ 8352 w 21600"/>
              <a:gd name="connsiteY23" fmla="*/ 0 h 16834"/>
              <a:gd name="connsiteX24" fmla="*/ 9095 w 21600"/>
              <a:gd name="connsiteY24" fmla="*/ 1623 h 16834"/>
              <a:gd name="connsiteX25" fmla="*/ 10800 w 21600"/>
              <a:gd name="connsiteY25" fmla="*/ 3505 h 16834"/>
              <a:gd name="connsiteX0" fmla="*/ 10800 w 21600"/>
              <a:gd name="connsiteY0" fmla="*/ 1897 h 15226"/>
              <a:gd name="connsiteX1" fmla="*/ 13604 w 21600"/>
              <a:gd name="connsiteY1" fmla="*/ 136 h 15226"/>
              <a:gd name="connsiteX2" fmla="*/ 14155 w 21600"/>
              <a:gd name="connsiteY2" fmla="*/ 1422 h 15226"/>
              <a:gd name="connsiteX3" fmla="*/ 18380 w 21600"/>
              <a:gd name="connsiteY3" fmla="*/ 554 h 15226"/>
              <a:gd name="connsiteX4" fmla="*/ 16702 w 21600"/>
              <a:gd name="connsiteY4" fmla="*/ 3412 h 15226"/>
              <a:gd name="connsiteX5" fmla="*/ 21097 w 21600"/>
              <a:gd name="connsiteY5" fmla="*/ 4234 h 15226"/>
              <a:gd name="connsiteX6" fmla="*/ 17607 w 21600"/>
              <a:gd name="connsiteY6" fmla="*/ 6572 h 15226"/>
              <a:gd name="connsiteX7" fmla="*/ 21600 w 21600"/>
              <a:gd name="connsiteY7" fmla="*/ 9387 h 15226"/>
              <a:gd name="connsiteX8" fmla="*/ 18214 w 21600"/>
              <a:gd name="connsiteY8" fmla="*/ 9762 h 15226"/>
              <a:gd name="connsiteX9" fmla="*/ 18145 w 21600"/>
              <a:gd name="connsiteY9" fmla="*/ 14192 h 15226"/>
              <a:gd name="connsiteX10" fmla="*/ 14020 w 21600"/>
              <a:gd name="connsiteY10" fmla="*/ 10554 h 15226"/>
              <a:gd name="connsiteX11" fmla="*/ 13116 w 21600"/>
              <a:gd name="connsiteY11" fmla="*/ 13724 h 15226"/>
              <a:gd name="connsiteX12" fmla="*/ 10532 w 21600"/>
              <a:gd name="connsiteY12" fmla="*/ 11032 h 15226"/>
              <a:gd name="connsiteX13" fmla="*/ 8354 w 21600"/>
              <a:gd name="connsiteY13" fmla="*/ 15226 h 15226"/>
              <a:gd name="connsiteX14" fmla="*/ 7715 w 21600"/>
              <a:gd name="connsiteY14" fmla="*/ 11724 h 15226"/>
              <a:gd name="connsiteX15" fmla="*/ 4762 w 21600"/>
              <a:gd name="connsiteY15" fmla="*/ 13714 h 15226"/>
              <a:gd name="connsiteX16" fmla="*/ 3831 w 21600"/>
              <a:gd name="connsiteY16" fmla="*/ 11240 h 15226"/>
              <a:gd name="connsiteX17" fmla="*/ 135 w 21600"/>
              <a:gd name="connsiteY17" fmla="*/ 10684 h 15226"/>
              <a:gd name="connsiteX18" fmla="*/ 1164 w 21600"/>
              <a:gd name="connsiteY18" fmla="*/ 7812 h 15226"/>
              <a:gd name="connsiteX19" fmla="*/ 0 w 21600"/>
              <a:gd name="connsiteY19" fmla="*/ 4712 h 15226"/>
              <a:gd name="connsiteX20" fmla="*/ 4627 w 21600"/>
              <a:gd name="connsiteY20" fmla="*/ 3714 h 15226"/>
              <a:gd name="connsiteX21" fmla="*/ 4043 w 21600"/>
              <a:gd name="connsiteY21" fmla="*/ 1466 h 15226"/>
              <a:gd name="connsiteX22" fmla="*/ 7312 w 21600"/>
              <a:gd name="connsiteY22" fmla="*/ 2417 h 15226"/>
              <a:gd name="connsiteX23" fmla="*/ 8680 w 21600"/>
              <a:gd name="connsiteY23" fmla="*/ 140 h 15226"/>
              <a:gd name="connsiteX24" fmla="*/ 9095 w 21600"/>
              <a:gd name="connsiteY24" fmla="*/ 15 h 15226"/>
              <a:gd name="connsiteX25" fmla="*/ 10800 w 21600"/>
              <a:gd name="connsiteY25" fmla="*/ 1897 h 15226"/>
              <a:gd name="connsiteX0" fmla="*/ 10800 w 21600"/>
              <a:gd name="connsiteY0" fmla="*/ 1897 h 15226"/>
              <a:gd name="connsiteX1" fmla="*/ 13604 w 21600"/>
              <a:gd name="connsiteY1" fmla="*/ 136 h 15226"/>
              <a:gd name="connsiteX2" fmla="*/ 14155 w 21600"/>
              <a:gd name="connsiteY2" fmla="*/ 1422 h 15226"/>
              <a:gd name="connsiteX3" fmla="*/ 18380 w 21600"/>
              <a:gd name="connsiteY3" fmla="*/ 554 h 15226"/>
              <a:gd name="connsiteX4" fmla="*/ 16702 w 21600"/>
              <a:gd name="connsiteY4" fmla="*/ 3412 h 15226"/>
              <a:gd name="connsiteX5" fmla="*/ 21097 w 21600"/>
              <a:gd name="connsiteY5" fmla="*/ 4234 h 15226"/>
              <a:gd name="connsiteX6" fmla="*/ 17607 w 21600"/>
              <a:gd name="connsiteY6" fmla="*/ 6572 h 15226"/>
              <a:gd name="connsiteX7" fmla="*/ 21600 w 21600"/>
              <a:gd name="connsiteY7" fmla="*/ 9387 h 15226"/>
              <a:gd name="connsiteX8" fmla="*/ 18214 w 21600"/>
              <a:gd name="connsiteY8" fmla="*/ 9762 h 15226"/>
              <a:gd name="connsiteX9" fmla="*/ 18145 w 21600"/>
              <a:gd name="connsiteY9" fmla="*/ 14192 h 15226"/>
              <a:gd name="connsiteX10" fmla="*/ 14020 w 21600"/>
              <a:gd name="connsiteY10" fmla="*/ 10554 h 15226"/>
              <a:gd name="connsiteX11" fmla="*/ 13116 w 21600"/>
              <a:gd name="connsiteY11" fmla="*/ 13724 h 15226"/>
              <a:gd name="connsiteX12" fmla="*/ 10532 w 21600"/>
              <a:gd name="connsiteY12" fmla="*/ 11032 h 15226"/>
              <a:gd name="connsiteX13" fmla="*/ 8354 w 21600"/>
              <a:gd name="connsiteY13" fmla="*/ 15226 h 15226"/>
              <a:gd name="connsiteX14" fmla="*/ 7715 w 21600"/>
              <a:gd name="connsiteY14" fmla="*/ 11724 h 15226"/>
              <a:gd name="connsiteX15" fmla="*/ 4762 w 21600"/>
              <a:gd name="connsiteY15" fmla="*/ 13714 h 15226"/>
              <a:gd name="connsiteX16" fmla="*/ 1798 w 21600"/>
              <a:gd name="connsiteY16" fmla="*/ 12626 h 15226"/>
              <a:gd name="connsiteX17" fmla="*/ 135 w 21600"/>
              <a:gd name="connsiteY17" fmla="*/ 10684 h 15226"/>
              <a:gd name="connsiteX18" fmla="*/ 1164 w 21600"/>
              <a:gd name="connsiteY18" fmla="*/ 7812 h 15226"/>
              <a:gd name="connsiteX19" fmla="*/ 0 w 21600"/>
              <a:gd name="connsiteY19" fmla="*/ 4712 h 15226"/>
              <a:gd name="connsiteX20" fmla="*/ 4627 w 21600"/>
              <a:gd name="connsiteY20" fmla="*/ 3714 h 15226"/>
              <a:gd name="connsiteX21" fmla="*/ 4043 w 21600"/>
              <a:gd name="connsiteY21" fmla="*/ 1466 h 15226"/>
              <a:gd name="connsiteX22" fmla="*/ 7312 w 21600"/>
              <a:gd name="connsiteY22" fmla="*/ 2417 h 15226"/>
              <a:gd name="connsiteX23" fmla="*/ 8680 w 21600"/>
              <a:gd name="connsiteY23" fmla="*/ 140 h 15226"/>
              <a:gd name="connsiteX24" fmla="*/ 9095 w 21600"/>
              <a:gd name="connsiteY24" fmla="*/ 15 h 15226"/>
              <a:gd name="connsiteX25" fmla="*/ 10800 w 21600"/>
              <a:gd name="connsiteY25" fmla="*/ 1897 h 1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600" h="15226">
                <a:moveTo>
                  <a:pt x="10800" y="1897"/>
                </a:moveTo>
                <a:lnTo>
                  <a:pt x="13604" y="136"/>
                </a:lnTo>
                <a:cubicBezTo>
                  <a:pt x="13482" y="1911"/>
                  <a:pt x="14277" y="-353"/>
                  <a:pt x="14155" y="1422"/>
                </a:cubicBezTo>
                <a:lnTo>
                  <a:pt x="18380" y="554"/>
                </a:lnTo>
                <a:lnTo>
                  <a:pt x="16702" y="3412"/>
                </a:lnTo>
                <a:lnTo>
                  <a:pt x="21097" y="4234"/>
                </a:lnTo>
                <a:lnTo>
                  <a:pt x="17607" y="6572"/>
                </a:lnTo>
                <a:lnTo>
                  <a:pt x="21600" y="9387"/>
                </a:lnTo>
                <a:lnTo>
                  <a:pt x="18214" y="9762"/>
                </a:lnTo>
                <a:cubicBezTo>
                  <a:pt x="18191" y="11239"/>
                  <a:pt x="18168" y="12715"/>
                  <a:pt x="18145" y="14192"/>
                </a:cubicBezTo>
                <a:lnTo>
                  <a:pt x="14020" y="10554"/>
                </a:lnTo>
                <a:lnTo>
                  <a:pt x="13116" y="13724"/>
                </a:lnTo>
                <a:lnTo>
                  <a:pt x="10532" y="11032"/>
                </a:lnTo>
                <a:lnTo>
                  <a:pt x="8354" y="15226"/>
                </a:lnTo>
                <a:cubicBezTo>
                  <a:pt x="8097" y="13235"/>
                  <a:pt x="7972" y="13715"/>
                  <a:pt x="7715" y="11724"/>
                </a:cubicBezTo>
                <a:lnTo>
                  <a:pt x="4762" y="13714"/>
                </a:lnTo>
                <a:lnTo>
                  <a:pt x="1798" y="12626"/>
                </a:lnTo>
                <a:lnTo>
                  <a:pt x="135" y="10684"/>
                </a:lnTo>
                <a:lnTo>
                  <a:pt x="1164" y="7812"/>
                </a:lnTo>
                <a:lnTo>
                  <a:pt x="0" y="4712"/>
                </a:lnTo>
                <a:lnTo>
                  <a:pt x="4627" y="3714"/>
                </a:lnTo>
                <a:lnTo>
                  <a:pt x="4043" y="1466"/>
                </a:lnTo>
                <a:lnTo>
                  <a:pt x="7312" y="2417"/>
                </a:lnTo>
                <a:lnTo>
                  <a:pt x="8680" y="140"/>
                </a:lnTo>
                <a:cubicBezTo>
                  <a:pt x="8709" y="219"/>
                  <a:pt x="9066" y="-64"/>
                  <a:pt x="9095" y="15"/>
                </a:cubicBezTo>
                <a:lnTo>
                  <a:pt x="10800" y="189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73768"/>
            <a:ext cx="4367222" cy="576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762000"/>
            <a:ext cx="3276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Several Grant county master gardener volunteers under leadership of Corey </a:t>
            </a:r>
            <a:r>
              <a:rPr lang="en-US" sz="1600" dirty="0" err="1" smtClean="0"/>
              <a:t>Weydert</a:t>
            </a:r>
            <a:r>
              <a:rPr lang="en-US" sz="1600" dirty="0" smtClean="0"/>
              <a:t> participated in the first fun-filled event sponsored by Grant Regional, Lancaster.</a:t>
            </a:r>
          </a:p>
          <a:p>
            <a:endParaRPr lang="en-US" sz="1600" dirty="0" smtClean="0"/>
          </a:p>
          <a:p>
            <a:r>
              <a:rPr lang="en-US" sz="1600" dirty="0" smtClean="0"/>
              <a:t>Would we do it again? As a participant,  I would say,  “Definitely because we had face-to-face interaction with interested gardeners and who also wanted to know how to offer healthy foods to their family.” We could see the impact of our efforts.</a:t>
            </a:r>
          </a:p>
          <a:p>
            <a:endParaRPr lang="en-US" sz="1600" dirty="0"/>
          </a:p>
          <a:p>
            <a:r>
              <a:rPr lang="en-US" sz="1600" dirty="0" smtClean="0"/>
              <a:t>Our donation of three  full baskets of seasonal garden produce were a hit along with a planter of herbs. A drawing was held as the final item of the event.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78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2642"/>
            <a:ext cx="7772400" cy="163726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Chris Carl demonstrating her Pecan Patties – </a:t>
            </a:r>
            <a:r>
              <a:rPr lang="en-US" sz="2400" b="1" dirty="0" smtClean="0"/>
              <a:t> </a:t>
            </a:r>
            <a:r>
              <a:rPr lang="en-US" sz="2400" b="1" dirty="0" smtClean="0"/>
              <a:t>samples made with zucchini and recipes </a:t>
            </a:r>
            <a:r>
              <a:rPr lang="en-US" sz="2400" b="1" dirty="0" smtClean="0"/>
              <a:t>galore were made available</a:t>
            </a:r>
            <a:r>
              <a:rPr lang="en-US" sz="2800" b="1" dirty="0" smtClean="0"/>
              <a:t>!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/>
              <a:t>How </a:t>
            </a:r>
            <a:r>
              <a:rPr lang="en-US" sz="2400" b="1" dirty="0"/>
              <a:t>cool is that</a:t>
            </a:r>
            <a:r>
              <a:rPr lang="en-US" sz="3200" b="1" dirty="0" smtClean="0"/>
              <a:t>!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844300"/>
            <a:ext cx="2062329" cy="3508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65098"/>
            <a:ext cx="1748349" cy="3559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90538"/>
            <a:ext cx="3048000" cy="36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1564115" cy="1752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787" y="838200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Check out our display!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4191000" cy="914400"/>
          </a:xfrm>
        </p:spPr>
        <p:txBody>
          <a:bodyPr>
            <a:noAutofit/>
          </a:bodyPr>
          <a:lstStyle/>
          <a:p>
            <a:r>
              <a:rPr lang="en-US" sz="2000" dirty="0"/>
              <a:t>Nancy and Judy ready to show the prizes and take </a:t>
            </a:r>
            <a:r>
              <a:rPr lang="en-US" sz="2000" dirty="0" smtClean="0"/>
              <a:t>on any </a:t>
            </a:r>
            <a:r>
              <a:rPr lang="en-US" sz="2000" dirty="0"/>
              <a:t>questions from  </a:t>
            </a:r>
            <a:r>
              <a:rPr lang="en-US" sz="2000" dirty="0" smtClean="0"/>
              <a:t>attendees.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95601"/>
            <a:ext cx="2126456" cy="283527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Display offered many ways to talk dirt!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35" y="2974976"/>
            <a:ext cx="2126456" cy="2835275"/>
          </a:xfrm>
        </p:spPr>
      </p:pic>
    </p:spTree>
    <p:extLst>
      <p:ext uri="{BB962C8B-B14F-4D97-AF65-F5344CB8AC3E}">
        <p14:creationId xmlns:p14="http://schemas.microsoft.com/office/powerpoint/2010/main" val="24402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Time to Talk Dirt and Zucchini at our booth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9"/>
            <a:ext cx="2620565" cy="349408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0" y="2312989"/>
            <a:ext cx="2620565" cy="3494087"/>
          </a:xfrm>
        </p:spPr>
      </p:pic>
    </p:spTree>
    <p:extLst>
      <p:ext uri="{BB962C8B-B14F-4D97-AF65-F5344CB8AC3E}">
        <p14:creationId xmlns:p14="http://schemas.microsoft.com/office/powerpoint/2010/main" val="38350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990600"/>
            <a:ext cx="2743200" cy="3429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Look at the smiles from our winners of the produce basket and a herb planter</a:t>
            </a:r>
            <a:r>
              <a:rPr lang="en-US" sz="3200" b="1" dirty="0" smtClean="0"/>
              <a:t>.  </a:t>
            </a:r>
            <a:r>
              <a:rPr lang="en-US" sz="2400" b="1" dirty="0"/>
              <a:t>Good eats this </a:t>
            </a:r>
            <a:r>
              <a:rPr lang="en-US" sz="2400" b="1" dirty="0" smtClean="0"/>
              <a:t>week!!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2" y="457201"/>
            <a:ext cx="2219325" cy="29591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762000"/>
            <a:ext cx="2171700" cy="2895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228851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133600"/>
            <a:ext cx="2209800" cy="3581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Thanks to all who made this event possible!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09600"/>
            <a:ext cx="4445231" cy="4980910"/>
          </a:xfrm>
        </p:spPr>
      </p:pic>
    </p:spTree>
    <p:extLst>
      <p:ext uri="{BB962C8B-B14F-4D97-AF65-F5344CB8AC3E}">
        <p14:creationId xmlns:p14="http://schemas.microsoft.com/office/powerpoint/2010/main" val="33140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</TotalTime>
  <Words>210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Gardens, Greens and Gadgets</vt:lpstr>
      <vt:lpstr>This is so true!</vt:lpstr>
      <vt:lpstr>PowerPoint Presentation</vt:lpstr>
      <vt:lpstr>Chris Carl demonstrating her Pecan Patties –  samples made with zucchini and recipes galore were made available!   How cool is that!</vt:lpstr>
      <vt:lpstr> Check out our display!</vt:lpstr>
      <vt:lpstr>Time to Talk Dirt and Zucchini at our booth.</vt:lpstr>
      <vt:lpstr>Look at the smiles from our winners of the produce basket and a herb planter.  Good eats this week!!</vt:lpstr>
      <vt:lpstr>Thanks to all who made this event possible!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</dc:creator>
  <cp:lastModifiedBy>Karin</cp:lastModifiedBy>
  <cp:revision>12</cp:revision>
  <dcterms:created xsi:type="dcterms:W3CDTF">2018-08-03T12:47:54Z</dcterms:created>
  <dcterms:modified xsi:type="dcterms:W3CDTF">2018-08-05T11:28:02Z</dcterms:modified>
</cp:coreProperties>
</file>